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11" r:id="rId3"/>
    <p:sldMasterId id="2147483734" r:id="rId4"/>
  </p:sldMasterIdLst>
  <p:notesMasterIdLst>
    <p:notesMasterId r:id="rId19"/>
  </p:notesMasterIdLst>
  <p:handoutMasterIdLst>
    <p:handoutMasterId r:id="rId20"/>
  </p:handoutMasterIdLst>
  <p:sldIdLst>
    <p:sldId id="256" r:id="rId5"/>
    <p:sldId id="257" r:id="rId6"/>
    <p:sldId id="260" r:id="rId7"/>
    <p:sldId id="262" r:id="rId8"/>
    <p:sldId id="258" r:id="rId9"/>
    <p:sldId id="263" r:id="rId10"/>
    <p:sldId id="264" r:id="rId11"/>
    <p:sldId id="259" r:id="rId12"/>
    <p:sldId id="261" r:id="rId13"/>
    <p:sldId id="265" r:id="rId14"/>
    <p:sldId id="269"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2"/>
    <p:restoredTop sz="94705"/>
  </p:normalViewPr>
  <p:slideViewPr>
    <p:cSldViewPr snapToGrid="0" snapToObjects="1">
      <p:cViewPr varScale="1">
        <p:scale>
          <a:sx n="108" d="100"/>
          <a:sy n="108" d="100"/>
        </p:scale>
        <p:origin x="288" y="192"/>
      </p:cViewPr>
      <p:guideLst/>
    </p:cSldViewPr>
  </p:slideViewPr>
  <p:outlineViewPr>
    <p:cViewPr>
      <p:scale>
        <a:sx n="33" d="100"/>
        <a:sy n="33" d="100"/>
      </p:scale>
      <p:origin x="0" y="-142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3928" y="22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E98F33-D4B3-894C-BF15-46ACB8A52425}" type="datetimeFigureOut">
              <a:rPr lang="en-US" smtClean="0"/>
              <a:t>5/24/18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09C1EC-49BF-D246-9FF6-A2688F5493ED}" type="slidenum">
              <a:rPr lang="en-US" smtClean="0"/>
              <a:t>‹#›</a:t>
            </a:fld>
            <a:endParaRPr lang="en-US"/>
          </a:p>
        </p:txBody>
      </p:sp>
    </p:spTree>
    <p:extLst>
      <p:ext uri="{BB962C8B-B14F-4D97-AF65-F5344CB8AC3E}">
        <p14:creationId xmlns:p14="http://schemas.microsoft.com/office/powerpoint/2010/main" val="1011309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5ED67-3AD5-B440-B215-3F1F9607B076}" type="datetimeFigureOut">
              <a:rPr lang="en-US" smtClean="0"/>
              <a:t>5/24/18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BAB7E-42C5-4C4E-905E-E59DAB896685}" type="slidenum">
              <a:rPr lang="en-US" smtClean="0"/>
              <a:t>‹#›</a:t>
            </a:fld>
            <a:endParaRPr lang="en-US"/>
          </a:p>
        </p:txBody>
      </p:sp>
    </p:spTree>
    <p:extLst>
      <p:ext uri="{BB962C8B-B14F-4D97-AF65-F5344CB8AC3E}">
        <p14:creationId xmlns:p14="http://schemas.microsoft.com/office/powerpoint/2010/main" val="189108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png"/><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jpeg"/><Relationship Id="rId1" Type="http://schemas.openxmlformats.org/officeDocument/2006/relationships/slideMaster" Target="../slideMasters/slideMaster4.xml"/><Relationship Id="rId2" Type="http://schemas.openxmlformats.org/officeDocument/2006/relationships/image" Target="../media/image17.tif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endParaRPr lang="en-US"/>
          </a:p>
        </p:txBody>
      </p:sp>
      <p:sp>
        <p:nvSpPr>
          <p:cNvPr id="7" name="Slide Number Placeholder 6"/>
          <p:cNvSpPr>
            <a:spLocks noGrp="1"/>
          </p:cNvSpPr>
          <p:nvPr>
            <p:ph type="sldNum" sz="quarter" idx="11"/>
          </p:nvPr>
        </p:nvSpPr>
        <p:spPr/>
        <p:txBody>
          <a:bodyPr/>
          <a:lstStyle/>
          <a:p>
            <a:fld id="{4936076F-2164-4443-9EA3-4D26881B921E}" type="slidenum">
              <a:rPr lang="en-US" smtClean="0"/>
              <a:t>‹#›</a:t>
            </a:fld>
            <a:endParaRPr lang="en-US"/>
          </a:p>
        </p:txBody>
      </p:sp>
      <p:sp>
        <p:nvSpPr>
          <p:cNvPr id="8" name="Title 3"/>
          <p:cNvSpPr txBox="1">
            <a:spLocks/>
          </p:cNvSpPr>
          <p:nvPr/>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2" name="Footer Placeholder 1"/>
          <p:cNvSpPr>
            <a:spLocks noGrp="1"/>
          </p:cNvSpPr>
          <p:nvPr>
            <p:ph type="ftr" sz="quarter" idx="20"/>
          </p:nvPr>
        </p:nvSpPr>
        <p:spPr/>
        <p:txBody>
          <a:bodyPr/>
          <a:lstStyle/>
          <a:p>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2" name="Footer Placeholder 1"/>
          <p:cNvSpPr>
            <a:spLocks noGrp="1"/>
          </p:cNvSpPr>
          <p:nvPr>
            <p:ph type="ftr" sz="quarter" idx="20"/>
          </p:nvPr>
        </p:nvSpPr>
        <p:spPr/>
        <p:txBody>
          <a:bodyPr/>
          <a:lstStyle/>
          <a:p>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
        <p:nvSpPr>
          <p:cNvPr id="2" name="Footer Placeholder 1"/>
          <p:cNvSpPr>
            <a:spLocks noGrp="1"/>
          </p:cNvSpPr>
          <p:nvPr>
            <p:ph type="ftr" sz="quarter" idx="14"/>
          </p:nvPr>
        </p:nvSpPr>
        <p:spPr/>
        <p:txBody>
          <a:bodyPr/>
          <a:lstStyle/>
          <a:p>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2" name="Footer Placeholder 1"/>
          <p:cNvSpPr>
            <a:spLocks noGrp="1"/>
          </p:cNvSpPr>
          <p:nvPr>
            <p:ph type="ftr" sz="quarter" idx="11"/>
          </p:nvPr>
        </p:nvSpPr>
        <p:spPr/>
        <p:txBody>
          <a:bodyPr/>
          <a:lstStyle/>
          <a:p>
            <a:endParaRPr lang="en-US"/>
          </a:p>
        </p:txBody>
      </p:sp>
      <p:sp>
        <p:nvSpPr>
          <p:cNvPr id="7" name="Picture Placeholder 5"/>
          <p:cNvSpPr>
            <a:spLocks noGrp="1"/>
          </p:cNvSpPr>
          <p:nvPr>
            <p:ph type="pic" sz="quarter" idx="12"/>
          </p:nvPr>
        </p:nvSpPr>
        <p:spPr>
          <a:xfrm>
            <a:off x="1161950" y="437323"/>
            <a:ext cx="9730040" cy="5473148"/>
          </a:xfrm>
        </p:spPr>
        <p:txBody>
          <a:bodyPr/>
          <a:lstStyle/>
          <a:p>
            <a:r>
              <a:rPr lang="en-US" smtClean="0"/>
              <a:t>Drag picture to placeholder or click icon to add</a:t>
            </a:r>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
        <p:nvSpPr>
          <p:cNvPr id="4" name="Footer Placeholder 3"/>
          <p:cNvSpPr>
            <a:spLocks noGrp="1"/>
          </p:cNvSpPr>
          <p:nvPr>
            <p:ph type="ftr" sz="quarter" idx="13"/>
          </p:nvPr>
        </p:nvSpPr>
        <p:spPr/>
        <p:txBody>
          <a:bodyPr/>
          <a:lstStyle/>
          <a:p>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4936076F-2164-4443-9EA3-4D26881B921E}"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2"/>
          </p:nvPr>
        </p:nvSpPr>
        <p:spPr/>
        <p:txBody>
          <a:bodyPr/>
          <a:lstStyle/>
          <a:p>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_slide_simple_1">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smtClean="0"/>
              <a:t>Click to edit Master title style</a:t>
            </a:r>
            <a:endParaRPr lang="en-US" dirty="0"/>
          </a:p>
        </p:txBody>
      </p:sp>
      <p:sp>
        <p:nvSpPr>
          <p:cNvPr id="11" name="Content Placeholder 12"/>
          <p:cNvSpPr>
            <a:spLocks noGrp="1"/>
          </p:cNvSpPr>
          <p:nvPr>
            <p:ph sz="quarter" idx="13"/>
          </p:nvPr>
        </p:nvSpPr>
        <p:spPr>
          <a:xfrm>
            <a:off x="905450" y="1523365"/>
            <a:ext cx="11027102" cy="4854575"/>
          </a:xfrm>
          <a:prstGeom prst="rect">
            <a:avLst/>
          </a:prstGeom>
        </p:spPr>
        <p:txBody>
          <a:bodyPr/>
          <a:lstStyle>
            <a:lvl1pPr>
              <a:defRPr sz="2000" b="0" i="0">
                <a:solidFill>
                  <a:schemeClr val="tx1"/>
                </a:solidFill>
                <a:latin typeface="IBM Plex Sans Regular" charset="0"/>
                <a:ea typeface="IBM Plex Sans Regular" charset="0"/>
                <a:cs typeface="IBM Plex Sans Regular" charset="0"/>
              </a:defRPr>
            </a:lvl1pPr>
            <a:lvl2pPr>
              <a:defRPr sz="1800" b="0" i="0">
                <a:solidFill>
                  <a:schemeClr val="tx1"/>
                </a:solidFill>
                <a:latin typeface="IBM Plex Sans Regular" charset="0"/>
                <a:ea typeface="IBM Plex Sans Regular" charset="0"/>
                <a:cs typeface="IBM Plex Sans Regular" charset="0"/>
              </a:defRPr>
            </a:lvl2pPr>
            <a:lvl3pPr>
              <a:defRPr sz="1600" b="0" i="0">
                <a:solidFill>
                  <a:schemeClr val="tx1"/>
                </a:solidFill>
                <a:latin typeface="IBM Plex Sans Regular" charset="0"/>
                <a:ea typeface="IBM Plex Sans Regular" charset="0"/>
                <a:cs typeface="IBM Plex Sans Regular" charset="0"/>
              </a:defRPr>
            </a:lvl3pPr>
            <a:lvl4pPr>
              <a:defRPr sz="1400" b="0" i="0">
                <a:solidFill>
                  <a:schemeClr val="tx1"/>
                </a:solidFill>
                <a:latin typeface="IBM Plex Sans Regular" charset="0"/>
                <a:ea typeface="IBM Plex Sans Regular" charset="0"/>
                <a:cs typeface="IBM Plex Sans Regular" charset="0"/>
              </a:defRPr>
            </a:lvl4pPr>
            <a:lvl5pPr>
              <a:defRPr sz="1400" b="0" i="0">
                <a:solidFill>
                  <a:schemeClr val="tx1"/>
                </a:solidFill>
                <a:latin typeface="IBM Plex Sans Regular" charset="0"/>
                <a:ea typeface="IBM Plex Sans Regular" charset="0"/>
                <a:cs typeface="IBM Plex Sans Regula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4936076F-2164-4443-9EA3-4D26881B921E}" type="slidenum">
              <a:rPr lang="en-US" smtClean="0"/>
              <a:t>‹#›</a:t>
            </a:fld>
            <a:endParaRPr lang="en-US"/>
          </a:p>
        </p:txBody>
      </p:sp>
      <p:sp>
        <p:nvSpPr>
          <p:cNvPr id="8" name="Footer Placeholder 4"/>
          <p:cNvSpPr>
            <a:spLocks noGrp="1"/>
          </p:cNvSpPr>
          <p:nvPr>
            <p:ph type="ftr" sz="quarter" idx="11"/>
          </p:nvPr>
        </p:nvSpPr>
        <p:spPr>
          <a:xfrm>
            <a:off x="161109" y="6538277"/>
            <a:ext cx="4114800" cy="365125"/>
          </a:xfrm>
          <a:prstGeom prst="rect">
            <a:avLst/>
          </a:prstGeom>
        </p:spPr>
        <p:txBody>
          <a:bodyPr/>
          <a:lstStyle>
            <a:lvl1pPr>
              <a:defRPr sz="1200" b="0" i="0">
                <a:solidFill>
                  <a:schemeClr val="tx1"/>
                </a:solidFill>
                <a:latin typeface="IBM Plex Sans Regular" charset="0"/>
                <a:ea typeface="IBM Plex Sans Regular" charset="0"/>
                <a:cs typeface="IBM Plex Sans Regular" charset="0"/>
              </a:defRPr>
            </a:lvl1pPr>
          </a:lstStyle>
          <a:p>
            <a:endParaRPr lang="en-US"/>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ext_slide_title_1">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smtClean="0"/>
              <a:t>Click to edit Master title style</a:t>
            </a:r>
            <a:endParaRPr lang="en-US" dirty="0"/>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4936076F-2164-4443-9EA3-4D26881B921E}"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mage_background_3">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latin typeface="IBM Plex Sans Regular" charset="0"/>
                <a:ea typeface="IBM Plex Sans Regular" charset="0"/>
                <a:cs typeface="IBM Plex Sans Regular" charset="0"/>
              </a:defRPr>
            </a:lvl1pPr>
          </a:lstStyle>
          <a:p>
            <a:fld id="{4936076F-2164-4443-9EA3-4D26881B921E}" type="slidenum">
              <a:rPr lang="en-US" smtClean="0"/>
              <a:t>‹#›</a:t>
            </a:fld>
            <a:endParaRPr lang="en-US"/>
          </a:p>
        </p:txBody>
      </p:sp>
      <p:sp>
        <p:nvSpPr>
          <p:cNvPr id="6" name="Slide Number Placeholder 5"/>
          <p:cNvSpPr txBox="1">
            <a:spLocks/>
          </p:cNvSpPr>
          <p:nvPr/>
        </p:nvSpPr>
        <p:spPr>
          <a:xfrm>
            <a:off x="9342120" y="6583680"/>
            <a:ext cx="2743200" cy="274320"/>
          </a:xfrm>
          <a:prstGeom prst="rect">
            <a:avLst/>
          </a:prstGeom>
        </p:spPr>
        <p:txBody>
          <a:bodyPr/>
          <a:lstStyle>
            <a:defPPr>
              <a:defRPr lang="en-US"/>
            </a:defPPr>
            <a:lvl1pPr marL="0" algn="r" defTabSz="914400" rtl="0" eaLnBrk="1" latinLnBrk="0" hangingPunct="1">
              <a:defRPr sz="120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F8894C-962F-4043-BDE4-6CA2ABEDD0B4}" type="slidenum">
              <a:rPr lang="en-US" b="0" i="0" smtClean="0">
                <a:latin typeface="IBM Plex Sans Regular" charset="0"/>
                <a:ea typeface="IBM Plex Sans Regular" charset="0"/>
                <a:cs typeface="IBM Plex Sans Regular" charset="0"/>
              </a:rPr>
              <a:pPr/>
              <a:t>‹#›</a:t>
            </a:fld>
            <a:endParaRPr lang="en-US" b="0" i="0" dirty="0">
              <a:latin typeface="IBM Plex Sans Regular" charset="0"/>
              <a:ea typeface="IBM Plex Sans Regular" charset="0"/>
              <a:cs typeface="IBM Plex Sans Regular"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D5C8F72-81FE-C748-A76E-391935E5F85F}"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7231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
        <p:nvSpPr>
          <p:cNvPr id="4" name="Footer Placeholder 3"/>
          <p:cNvSpPr>
            <a:spLocks noGrp="1"/>
          </p:cNvSpPr>
          <p:nvPr>
            <p:ph type="ftr" sz="quarter" idx="14"/>
          </p:nvPr>
        </p:nvSpPr>
        <p:spPr/>
        <p:txBody>
          <a:bodyPr/>
          <a:lstStyle/>
          <a:p>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4" descr="witter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69231" y="6490045"/>
            <a:ext cx="237698" cy="1933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1906929" y="6379984"/>
            <a:ext cx="1527982"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t>
            </a:r>
            <a:r>
              <a:rPr lang="en-US" sz="1800" dirty="0" err="1" smtClean="0"/>
              <a:t>dothewww</a:t>
            </a:r>
            <a:endParaRPr lang="en-US" sz="1800" dirty="0" smtClean="0"/>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4936076F-2164-4443-9EA3-4D26881B921E}"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r>
              <a:rPr lang="en-US" smtClean="0"/>
              <a:t>Drag picture to placeholder or click icon to add</a:t>
            </a:r>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_slide_simp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smtClean="0"/>
              <a:t>Click to edit Master title style</a:t>
            </a:r>
            <a:endParaRPr lang="en-US" dirty="0"/>
          </a:p>
        </p:txBody>
      </p:sp>
      <p:sp>
        <p:nvSpPr>
          <p:cNvPr id="11" name="Content Placeholder 12"/>
          <p:cNvSpPr>
            <a:spLocks noGrp="1"/>
          </p:cNvSpPr>
          <p:nvPr>
            <p:ph sz="quarter" idx="13"/>
          </p:nvPr>
        </p:nvSpPr>
        <p:spPr>
          <a:xfrm>
            <a:off x="905450" y="1523365"/>
            <a:ext cx="11027102" cy="4854575"/>
          </a:xfrm>
          <a:prstGeom prst="rect">
            <a:avLst/>
          </a:prstGeom>
        </p:spPr>
        <p:txBody>
          <a:bodyPr/>
          <a:lstStyle>
            <a:lvl1pPr>
              <a:defRPr sz="2000" b="0" i="0">
                <a:solidFill>
                  <a:schemeClr val="tx1"/>
                </a:solidFill>
                <a:latin typeface="IBM Plex Sans Regular" charset="0"/>
                <a:ea typeface="IBM Plex Sans Regular" charset="0"/>
                <a:cs typeface="IBM Plex Sans Regular" charset="0"/>
              </a:defRPr>
            </a:lvl1pPr>
            <a:lvl2pPr>
              <a:defRPr sz="1800" b="0" i="0">
                <a:solidFill>
                  <a:schemeClr val="tx1"/>
                </a:solidFill>
                <a:latin typeface="IBM Plex Sans Regular" charset="0"/>
                <a:ea typeface="IBM Plex Sans Regular" charset="0"/>
                <a:cs typeface="IBM Plex Sans Regular" charset="0"/>
              </a:defRPr>
            </a:lvl2pPr>
            <a:lvl3pPr>
              <a:defRPr sz="1600" b="0" i="0">
                <a:solidFill>
                  <a:schemeClr val="tx1"/>
                </a:solidFill>
                <a:latin typeface="IBM Plex Sans Regular" charset="0"/>
                <a:ea typeface="IBM Plex Sans Regular" charset="0"/>
                <a:cs typeface="IBM Plex Sans Regular" charset="0"/>
              </a:defRPr>
            </a:lvl3pPr>
            <a:lvl4pPr>
              <a:defRPr sz="1400" b="0" i="0">
                <a:solidFill>
                  <a:schemeClr val="tx1"/>
                </a:solidFill>
                <a:latin typeface="IBM Plex Sans Regular" charset="0"/>
                <a:ea typeface="IBM Plex Sans Regular" charset="0"/>
                <a:cs typeface="IBM Plex Sans Regular" charset="0"/>
              </a:defRPr>
            </a:lvl4pPr>
            <a:lvl5pPr>
              <a:defRPr sz="1400" b="0" i="0">
                <a:solidFill>
                  <a:schemeClr val="tx1"/>
                </a:solidFill>
                <a:latin typeface="IBM Plex Sans Regular" charset="0"/>
                <a:ea typeface="IBM Plex Sans Regular" charset="0"/>
                <a:cs typeface="IBM Plex Sans Regula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p>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7" name="Slide Number Placeholder 6"/>
          <p:cNvSpPr>
            <a:spLocks noGrp="1"/>
          </p:cNvSpPr>
          <p:nvPr>
            <p:ph type="sldNum" sz="quarter" idx="11"/>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dirty="0">
                <a:solidFill>
                  <a:srgbClr val="FFFFFF"/>
                </a:solidFill>
              </a:rPr>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2"/>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
        <p:nvSpPr>
          <p:cNvPr id="4" name="Footer Placeholder 3"/>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7"/>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6"/>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6"/>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4936076F-2164-4443-9EA3-4D26881B921E}" type="slidenum">
              <a:rPr lang="en-US" smtClean="0"/>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4"/>
          </p:nvPr>
        </p:nvSpPr>
        <p:spPr/>
        <p:txBody>
          <a:bodyPr/>
          <a:lstStyle/>
          <a:p>
            <a:endParaRPr lang="en-US"/>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2" name="Footer Placeholder 1"/>
          <p:cNvSpPr>
            <a:spLocks noGrp="1"/>
          </p:cNvSpPr>
          <p:nvPr>
            <p:ph type="ftr" sz="quarter" idx="18"/>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8" name="Content Placeholder 7"/>
          <p:cNvSpPr>
            <a:spLocks noGrp="1"/>
          </p:cNvSpPr>
          <p:nvPr>
            <p:ph sz="quarter" idx="12"/>
          </p:nvPr>
        </p:nvSpPr>
        <p:spPr>
          <a:xfrm>
            <a:off x="1032667" y="2020679"/>
            <a:ext cx="1012666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
        <p:nvSpPr>
          <p:cNvPr id="2" name="Footer Placeholder 1"/>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7" name="Picture Placeholder 5"/>
          <p:cNvSpPr>
            <a:spLocks noGrp="1"/>
          </p:cNvSpPr>
          <p:nvPr>
            <p:ph type="pic" sz="quarter" idx="12"/>
          </p:nvPr>
        </p:nvSpPr>
        <p:spPr>
          <a:xfrm>
            <a:off x="1161950" y="437323"/>
            <a:ext cx="9730040" cy="5473148"/>
          </a:xfrm>
        </p:spPr>
        <p:txBody>
          <a:bodyPr/>
          <a:lstStyle/>
          <a:p>
            <a:r>
              <a:rPr lang="en-US" smtClean="0"/>
              <a:t>Drag picture to placeholder or click icon to add</a:t>
            </a:r>
            <a:endParaRPr lang="en-US"/>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
        <p:nvSpPr>
          <p:cNvPr id="4" name="Footer Placeholder 3"/>
          <p:cNvSpPr>
            <a:spLocks noGrp="1"/>
          </p:cNvSpPr>
          <p:nvPr>
            <p:ph type="ftr" sz="quarter" idx="13"/>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7"/>
          </p:nvPr>
        </p:nvSpPr>
        <p:spPr/>
        <p:txBody>
          <a:bodyPr/>
          <a:lstStyle/>
          <a:p>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solidFill>
                  <a:srgbClr val="2B2B2B"/>
                </a:solidFill>
              </a:rPr>
              <a:t>DOC ID / </a:t>
            </a:r>
            <a:r>
              <a:rPr lang="de-DE" dirty="0" err="1">
                <a:solidFill>
                  <a:srgbClr val="2B2B2B"/>
                </a:solidFill>
              </a:rPr>
              <a:t>Month</a:t>
            </a:r>
            <a:r>
              <a:rPr lang="de-DE" dirty="0">
                <a:solidFill>
                  <a:srgbClr val="2B2B2B"/>
                </a:solidFill>
              </a:rPr>
              <a:t> XX, 2018 / © 2018 IBM Corporation</a:t>
            </a:r>
            <a:endParaRPr lang="en-US" dirty="0">
              <a:solidFill>
                <a:srgbClr val="2B2B2B"/>
              </a:solidFill>
            </a:endParaRP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dirty="0">
                <a:solidFill>
                  <a:srgbClr val="FFFFFF"/>
                </a:solidFill>
              </a:rPr>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6"/>
          </p:nvPr>
        </p:nvSpPr>
        <p:spPr/>
        <p:txBody>
          <a:bodyPr/>
          <a:lstStyle/>
          <a:p>
            <a:endParaRPr lang="en-US"/>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r>
              <a:rPr lang="en-US" smtClean="0"/>
              <a:t>Drag picture to placeholder or click icon to add</a:t>
            </a:r>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936076F-2164-4443-9EA3-4D26881B921E}" type="slidenum">
              <a:rPr lang="en-US" smtClean="0"/>
              <a:t>‹#›</a:t>
            </a:fld>
            <a:endParaRPr lang="en-US"/>
          </a:p>
        </p:txBody>
      </p:sp>
      <p:sp>
        <p:nvSpPr>
          <p:cNvPr id="4" name="Footer Placeholder 3"/>
          <p:cNvSpPr>
            <a:spLocks noGrp="1"/>
          </p:cNvSpPr>
          <p:nvPr>
            <p:ph type="ftr" sz="quarter" idx="16"/>
          </p:nvPr>
        </p:nvSpPr>
        <p:spPr/>
        <p:txBody>
          <a:bodyPr/>
          <a:lstStyle/>
          <a:p>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F53CFF89-25B9-F548-8F7C-CBACCD28F3CA}" type="slidenum">
              <a:rPr lang="en-US" smtClean="0"/>
              <a:pPr/>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blank" preserve="1">
  <p:cSld name="1_title, blank">
    <p:bg>
      <p:bgPr>
        <a:solidFill>
          <a:srgbClr val="2B2B2B"/>
        </a:solid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3200"/>
              <a:buFont typeface="Arial"/>
              <a:buNone/>
              <a:defRPr sz="3200" b="0" i="0" u="none" strike="noStrike" cap="non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133" name="Shape 133"/>
          <p:cNvSpPr txBox="1">
            <a:spLocks noGrp="1"/>
          </p:cNvSpPr>
          <p:nvPr>
            <p:ph type="sldNum" idx="12"/>
          </p:nvPr>
        </p:nvSpPr>
        <p:spPr>
          <a:xfrm>
            <a:off x="9144000" y="6435307"/>
            <a:ext cx="2743200"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4" name="Shape 134"/>
          <p:cNvSpPr txBox="1">
            <a:spLocks noGrp="1"/>
          </p:cNvSpPr>
          <p:nvPr>
            <p:ph type="ftr" idx="11"/>
          </p:nvPr>
        </p:nvSpPr>
        <p:spPr>
          <a:xfrm>
            <a:off x="1484693" y="6435307"/>
            <a:ext cx="7439377"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theme" Target="../theme/theme2.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theme" Target="../theme/theme3.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0.xml"/><Relationship Id="rId20" Type="http://schemas.openxmlformats.org/officeDocument/2006/relationships/slideLayout" Target="../slideLayouts/slideLayout91.xml"/><Relationship Id="rId21" Type="http://schemas.openxmlformats.org/officeDocument/2006/relationships/slideLayout" Target="../slideLayouts/slideLayout92.xml"/><Relationship Id="rId22" Type="http://schemas.openxmlformats.org/officeDocument/2006/relationships/slideLayout" Target="../slideLayouts/slideLayout93.xml"/><Relationship Id="rId23" Type="http://schemas.openxmlformats.org/officeDocument/2006/relationships/theme" Target="../theme/theme4.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Relationship Id="rId14" Type="http://schemas.openxmlformats.org/officeDocument/2006/relationships/slideLayout" Target="../slideLayouts/slideLayout85.xml"/><Relationship Id="rId15" Type="http://schemas.openxmlformats.org/officeDocument/2006/relationships/slideLayout" Target="../slideLayouts/slideLayout86.xml"/><Relationship Id="rId16" Type="http://schemas.openxmlformats.org/officeDocument/2006/relationships/slideLayout" Target="../slideLayouts/slideLayout87.xml"/><Relationship Id="rId17" Type="http://schemas.openxmlformats.org/officeDocument/2006/relationships/slideLayout" Target="../slideLayouts/slideLayout88.xml"/><Relationship Id="rId18" Type="http://schemas.openxmlformats.org/officeDocument/2006/relationships/slideLayout" Target="../slideLayouts/slideLayout89.xml"/><Relationship Id="rId19" Type="http://schemas.openxmlformats.org/officeDocument/2006/relationships/slideLayout" Target="../slideLayouts/slideLayout9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4936076F-2164-4443-9EA3-4D26881B921E}" type="slidenum">
              <a:rPr lang="en-US" smtClean="0"/>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838832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2600220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solidFill>
                  <a:srgbClr val="FFFFFF"/>
                </a:solidFill>
              </a:rPr>
              <a:t>DOC ID / Month XX, 2018 / © 2018 IBM Corporation</a:t>
            </a:r>
          </a:p>
        </p:txBody>
      </p:sp>
    </p:spTree>
    <p:extLst>
      <p:ext uri="{BB962C8B-B14F-4D97-AF65-F5344CB8AC3E}">
        <p14:creationId xmlns:p14="http://schemas.microsoft.com/office/powerpoint/2010/main" val="6189372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86570050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243" y="1385887"/>
            <a:ext cx="5629275" cy="1423988"/>
          </a:xfrm>
        </p:spPr>
        <p:txBody>
          <a:bodyPr>
            <a:normAutofit fontScale="90000"/>
          </a:bodyPr>
          <a:lstStyle/>
          <a:p>
            <a:r>
              <a:rPr lang="en-US" dirty="0" smtClean="0"/>
              <a:t>SVM Algorithm</a:t>
            </a:r>
            <a:br>
              <a:rPr lang="en-US" dirty="0" smtClean="0"/>
            </a:br>
            <a:r>
              <a:rPr lang="en-US" dirty="0" smtClean="0"/>
              <a:t>Overview</a:t>
            </a:r>
            <a:endParaRPr lang="en-US" dirty="0"/>
          </a:p>
        </p:txBody>
      </p:sp>
    </p:spTree>
    <p:extLst>
      <p:ext uri="{BB962C8B-B14F-4D97-AF65-F5344CB8AC3E}">
        <p14:creationId xmlns:p14="http://schemas.microsoft.com/office/powerpoint/2010/main" val="771191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413" y="424502"/>
            <a:ext cx="7135091" cy="822407"/>
          </a:xfrm>
        </p:spPr>
        <p:txBody>
          <a:bodyPr/>
          <a:lstStyle/>
          <a:p>
            <a:r>
              <a:rPr lang="en-US" dirty="0"/>
              <a:t>How to implement SVM in Python</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971302" y="1690688"/>
            <a:ext cx="6020791" cy="3118818"/>
          </a:xfrm>
          <a:prstGeom prst="rect">
            <a:avLst/>
          </a:prstGeom>
        </p:spPr>
      </p:pic>
    </p:spTree>
    <p:extLst>
      <p:ext uri="{BB962C8B-B14F-4D97-AF65-F5344CB8AC3E}">
        <p14:creationId xmlns:p14="http://schemas.microsoft.com/office/powerpoint/2010/main" val="991837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77340" y="268225"/>
            <a:ext cx="7426036" cy="800554"/>
          </a:xfrm>
        </p:spPr>
        <p:txBody>
          <a:bodyPr/>
          <a:lstStyle/>
          <a:p>
            <a:r>
              <a:rPr lang="en-US" dirty="0"/>
              <a:t>How to </a:t>
            </a:r>
            <a:r>
              <a:rPr lang="en-US" dirty="0" smtClean="0"/>
              <a:t>tune </a:t>
            </a:r>
            <a:r>
              <a:rPr lang="en-US" dirty="0"/>
              <a:t>Parameters of SVM</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436914" y="1068779"/>
            <a:ext cx="8965870" cy="5108184"/>
          </a:xfrm>
          <a:prstGeom prst="rect">
            <a:avLst/>
          </a:prstGeom>
        </p:spPr>
      </p:pic>
    </p:spTree>
    <p:extLst>
      <p:ext uri="{BB962C8B-B14F-4D97-AF65-F5344CB8AC3E}">
        <p14:creationId xmlns:p14="http://schemas.microsoft.com/office/powerpoint/2010/main" val="276624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99196" y="1440595"/>
            <a:ext cx="5308600" cy="3340100"/>
          </a:xfrm>
          <a:prstGeom prst="rect">
            <a:avLst/>
          </a:prstGeom>
        </p:spPr>
      </p:pic>
    </p:spTree>
    <p:extLst>
      <p:ext uri="{BB962C8B-B14F-4D97-AF65-F5344CB8AC3E}">
        <p14:creationId xmlns:p14="http://schemas.microsoft.com/office/powerpoint/2010/main" val="93203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3132"/>
            <a:ext cx="10515600" cy="6424551"/>
          </a:xfrm>
        </p:spPr>
        <p:txBody>
          <a:bodyPr/>
          <a:lstStyle/>
          <a:p>
            <a:pPr marL="0" indent="0">
              <a:buNone/>
            </a:pPr>
            <a:r>
              <a:rPr lang="en-US" sz="2000" b="1" dirty="0"/>
              <a:t>gamma</a:t>
            </a:r>
            <a:r>
              <a:rPr lang="en-US" sz="2000" dirty="0"/>
              <a:t>: Kernel coefficient for ‘</a:t>
            </a:r>
            <a:r>
              <a:rPr lang="en-US" sz="2000" dirty="0" err="1"/>
              <a:t>rbf</a:t>
            </a:r>
            <a:r>
              <a:rPr lang="en-US" sz="2000" dirty="0"/>
              <a:t>’, ‘poly’ and ‘sigmoid’. Higher the value of gamma, will try to exact fit the as per training data set i.e. generalization error and cause over-fitting problem.</a:t>
            </a:r>
          </a:p>
          <a:p>
            <a:pPr marL="0" indent="0">
              <a:buNone/>
            </a:pPr>
            <a:r>
              <a:rPr lang="en-US" sz="2000" b="1" dirty="0"/>
              <a:t>Example: </a:t>
            </a:r>
            <a:r>
              <a:rPr lang="en-US" sz="2000" dirty="0"/>
              <a:t>Let’s difference if we have gamma different gamma values like 0, 10 or 100</a:t>
            </a:r>
            <a:r>
              <a:rPr lang="en-US" sz="2000" dirty="0" smtClean="0"/>
              <a:t>.</a:t>
            </a:r>
          </a:p>
          <a:p>
            <a:pPr marL="0"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1219200" y="2691246"/>
            <a:ext cx="9448800" cy="3886200"/>
          </a:xfrm>
          <a:prstGeom prst="rect">
            <a:avLst/>
          </a:prstGeom>
        </p:spPr>
      </p:pic>
    </p:spTree>
    <p:extLst>
      <p:ext uri="{BB962C8B-B14F-4D97-AF65-F5344CB8AC3E}">
        <p14:creationId xmlns:p14="http://schemas.microsoft.com/office/powerpoint/2010/main" val="98593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262"/>
            <a:ext cx="10515600" cy="5725701"/>
          </a:xfrm>
        </p:spPr>
        <p:txBody>
          <a:bodyPr/>
          <a:lstStyle/>
          <a:p>
            <a:pPr marL="0" indent="0">
              <a:buNone/>
            </a:pPr>
            <a:r>
              <a:rPr lang="en-US" sz="2000" b="1" dirty="0"/>
              <a:t>C: </a:t>
            </a:r>
            <a:r>
              <a:rPr lang="en-US" sz="2000" dirty="0"/>
              <a:t>Penalty parameter C of the error term. It also controls the trade off between smooth decision boundary and classifying the training points correctly</a:t>
            </a:r>
            <a:r>
              <a:rPr lang="en-US" sz="2000"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1219200" y="2025650"/>
            <a:ext cx="9753600" cy="2806700"/>
          </a:xfrm>
          <a:prstGeom prst="rect">
            <a:avLst/>
          </a:prstGeom>
        </p:spPr>
      </p:pic>
    </p:spTree>
    <p:extLst>
      <p:ext uri="{BB962C8B-B14F-4D97-AF65-F5344CB8AC3E}">
        <p14:creationId xmlns:p14="http://schemas.microsoft.com/office/powerpoint/2010/main" val="1020294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9638" y="997528"/>
            <a:ext cx="6779705" cy="4351338"/>
          </a:xfrm>
          <a:prstGeom prst="rect">
            <a:avLst/>
          </a:prstGeom>
        </p:spPr>
      </p:pic>
    </p:spTree>
    <p:extLst>
      <p:ext uri="{BB962C8B-B14F-4D97-AF65-F5344CB8AC3E}">
        <p14:creationId xmlns:p14="http://schemas.microsoft.com/office/powerpoint/2010/main" val="298024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98647" y="2082840"/>
            <a:ext cx="4559300" cy="1752600"/>
          </a:xfrm>
          <a:prstGeom prst="rect">
            <a:avLst/>
          </a:prstGeom>
        </p:spPr>
      </p:pic>
      <p:sp>
        <p:nvSpPr>
          <p:cNvPr id="5" name="TextBox 4"/>
          <p:cNvSpPr txBox="1"/>
          <p:nvPr/>
        </p:nvSpPr>
        <p:spPr>
          <a:xfrm>
            <a:off x="1157288" y="414338"/>
            <a:ext cx="3078956" cy="369332"/>
          </a:xfrm>
          <a:prstGeom prst="rect">
            <a:avLst/>
          </a:prstGeom>
          <a:noFill/>
        </p:spPr>
        <p:txBody>
          <a:bodyPr wrap="square" rtlCol="0">
            <a:spAutoFit/>
          </a:bodyPr>
          <a:lstStyle/>
          <a:p>
            <a:r>
              <a:rPr lang="en-US" dirty="0" smtClean="0"/>
              <a:t>Bias and Generalization</a:t>
            </a:r>
            <a:endParaRPr lang="en-US" dirty="0"/>
          </a:p>
        </p:txBody>
      </p:sp>
    </p:spTree>
    <p:extLst>
      <p:ext uri="{BB962C8B-B14F-4D97-AF65-F5344CB8AC3E}">
        <p14:creationId xmlns:p14="http://schemas.microsoft.com/office/powerpoint/2010/main" val="1543122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6170" y="1505723"/>
            <a:ext cx="7332209" cy="1854994"/>
          </a:xfrm>
        </p:spPr>
        <p:txBody>
          <a:bodyPr/>
          <a:lstStyle/>
          <a:p>
            <a:pPr marL="0" indent="0">
              <a:buNone/>
            </a:pPr>
            <a:r>
              <a:rPr lang="en-US" sz="2000" dirty="0"/>
              <a:t>Support Vector Machine” (SVM) is a supervised machine learning algorithm which can be used for both classification or regression challenges. However,  it is mostly used in classification problems.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 (look at the below snapshot).</a:t>
            </a:r>
          </a:p>
        </p:txBody>
      </p:sp>
      <p:sp>
        <p:nvSpPr>
          <p:cNvPr id="4" name="TextBox 3"/>
          <p:cNvSpPr txBox="1"/>
          <p:nvPr/>
        </p:nvSpPr>
        <p:spPr>
          <a:xfrm>
            <a:off x="766762" y="242887"/>
            <a:ext cx="2636043" cy="276999"/>
          </a:xfrm>
          <a:prstGeom prst="rect">
            <a:avLst/>
          </a:prstGeom>
          <a:noFill/>
        </p:spPr>
        <p:txBody>
          <a:bodyPr wrap="square" rtlCol="0">
            <a:spAutoFit/>
          </a:bodyPr>
          <a:lstStyle/>
          <a:p>
            <a:r>
              <a:rPr lang="en-US" sz="1200" dirty="0"/>
              <a:t>What is Support Vector Machine?</a:t>
            </a:r>
          </a:p>
        </p:txBody>
      </p:sp>
    </p:spTree>
    <p:extLst>
      <p:ext uri="{BB962C8B-B14F-4D97-AF65-F5344CB8AC3E}">
        <p14:creationId xmlns:p14="http://schemas.microsoft.com/office/powerpoint/2010/main" val="2125001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50752" y="1045029"/>
            <a:ext cx="6955609" cy="4351338"/>
          </a:xfrm>
          <a:prstGeom prst="rect">
            <a:avLst/>
          </a:prstGeom>
        </p:spPr>
      </p:pic>
    </p:spTree>
    <p:extLst>
      <p:ext uri="{BB962C8B-B14F-4D97-AF65-F5344CB8AC3E}">
        <p14:creationId xmlns:p14="http://schemas.microsoft.com/office/powerpoint/2010/main" val="210138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758" y="221550"/>
            <a:ext cx="11139055" cy="5632311"/>
          </a:xfrm>
          <a:prstGeom prst="rect">
            <a:avLst/>
          </a:prstGeom>
          <a:noFill/>
        </p:spPr>
        <p:txBody>
          <a:bodyPr wrap="square" rtlCol="0">
            <a:spAutoFit/>
          </a:bodyPr>
          <a:lstStyle/>
          <a:p>
            <a:r>
              <a:rPr lang="en-US" sz="2000" dirty="0" smtClean="0">
                <a:solidFill>
                  <a:schemeClr val="bg2"/>
                </a:solidFill>
              </a:rPr>
              <a:t>It is also called Maximal-Margin </a:t>
            </a:r>
            <a:r>
              <a:rPr lang="en-US" sz="2000" dirty="0">
                <a:solidFill>
                  <a:schemeClr val="bg2"/>
                </a:solidFill>
              </a:rPr>
              <a:t>Classifier</a:t>
            </a:r>
          </a:p>
          <a:p>
            <a:endParaRPr lang="en-US" sz="2000" dirty="0" smtClean="0">
              <a:solidFill>
                <a:schemeClr val="bg2"/>
              </a:solidFill>
            </a:endParaRPr>
          </a:p>
          <a:p>
            <a:r>
              <a:rPr lang="en-US" sz="2000" dirty="0" smtClean="0">
                <a:solidFill>
                  <a:schemeClr val="bg2"/>
                </a:solidFill>
              </a:rPr>
              <a:t>theta0 </a:t>
            </a:r>
            <a:r>
              <a:rPr lang="en-US" sz="2000" dirty="0">
                <a:solidFill>
                  <a:schemeClr val="bg2"/>
                </a:solidFill>
              </a:rPr>
              <a:t>+ </a:t>
            </a:r>
            <a:r>
              <a:rPr lang="en-US" sz="2000" dirty="0" smtClean="0">
                <a:solidFill>
                  <a:schemeClr val="bg2"/>
                </a:solidFill>
              </a:rPr>
              <a:t>(theta1 </a:t>
            </a:r>
            <a:r>
              <a:rPr lang="en-US" sz="2000" dirty="0">
                <a:solidFill>
                  <a:schemeClr val="bg2"/>
                </a:solidFill>
              </a:rPr>
              <a:t>* X1) + </a:t>
            </a:r>
            <a:r>
              <a:rPr lang="en-US" sz="2000" dirty="0" smtClean="0">
                <a:solidFill>
                  <a:schemeClr val="bg2"/>
                </a:solidFill>
              </a:rPr>
              <a:t>(theta2 </a:t>
            </a:r>
            <a:r>
              <a:rPr lang="en-US" sz="2000" dirty="0">
                <a:solidFill>
                  <a:schemeClr val="bg2"/>
                </a:solidFill>
              </a:rPr>
              <a:t>* X2) = 0</a:t>
            </a:r>
            <a:br>
              <a:rPr lang="en-US" sz="2000" dirty="0">
                <a:solidFill>
                  <a:schemeClr val="bg2"/>
                </a:solidFill>
              </a:rPr>
            </a:br>
            <a:r>
              <a:rPr lang="en-US" sz="2000" dirty="0">
                <a:solidFill>
                  <a:schemeClr val="bg2"/>
                </a:solidFill>
              </a:rPr>
              <a:t>Where the coefficients </a:t>
            </a:r>
            <a:r>
              <a:rPr lang="en-US" sz="2000" dirty="0" smtClean="0">
                <a:solidFill>
                  <a:schemeClr val="bg2"/>
                </a:solidFill>
              </a:rPr>
              <a:t>(theta1 and theta2) </a:t>
            </a:r>
            <a:r>
              <a:rPr lang="en-US" sz="2000" dirty="0">
                <a:solidFill>
                  <a:schemeClr val="bg2"/>
                </a:solidFill>
              </a:rPr>
              <a:t>that determine the slope of the line and the intercept </a:t>
            </a:r>
            <a:r>
              <a:rPr lang="en-US" sz="2000" dirty="0" smtClean="0">
                <a:solidFill>
                  <a:schemeClr val="bg2"/>
                </a:solidFill>
              </a:rPr>
              <a:t>(theta0</a:t>
            </a:r>
            <a:r>
              <a:rPr lang="en-US" sz="2000" dirty="0">
                <a:solidFill>
                  <a:schemeClr val="bg2"/>
                </a:solidFill>
              </a:rPr>
              <a:t>) are found by the learning algorithm, and X1 and X2 are the two input variables</a:t>
            </a:r>
            <a:r>
              <a:rPr lang="en-US" sz="2000" dirty="0" smtClean="0">
                <a:solidFill>
                  <a:schemeClr val="bg2"/>
                </a:solidFill>
              </a:rPr>
              <a:t>.</a:t>
            </a:r>
          </a:p>
          <a:p>
            <a:r>
              <a:rPr lang="en-US" sz="2000" dirty="0">
                <a:solidFill>
                  <a:schemeClr val="bg2"/>
                </a:solidFill>
              </a:rPr>
              <a:t>Where the coefficients </a:t>
            </a:r>
            <a:r>
              <a:rPr lang="en-US" sz="2000" dirty="0" smtClean="0">
                <a:solidFill>
                  <a:schemeClr val="bg2"/>
                </a:solidFill>
              </a:rPr>
              <a:t>(theta1 </a:t>
            </a:r>
            <a:r>
              <a:rPr lang="en-US" sz="2000" dirty="0">
                <a:solidFill>
                  <a:schemeClr val="bg2"/>
                </a:solidFill>
              </a:rPr>
              <a:t>and </a:t>
            </a:r>
            <a:r>
              <a:rPr lang="en-US" sz="2000" dirty="0" smtClean="0">
                <a:solidFill>
                  <a:schemeClr val="bg2"/>
                </a:solidFill>
              </a:rPr>
              <a:t>theta2</a:t>
            </a:r>
            <a:r>
              <a:rPr lang="en-US" sz="2000" dirty="0">
                <a:solidFill>
                  <a:schemeClr val="bg2"/>
                </a:solidFill>
              </a:rPr>
              <a:t>) that determine the slope of the line and the intercept </a:t>
            </a:r>
            <a:r>
              <a:rPr lang="en-US" sz="2000" dirty="0" smtClean="0">
                <a:solidFill>
                  <a:schemeClr val="bg2"/>
                </a:solidFill>
              </a:rPr>
              <a:t>(theta0</a:t>
            </a:r>
            <a:r>
              <a:rPr lang="en-US" sz="2000" dirty="0">
                <a:solidFill>
                  <a:schemeClr val="bg2"/>
                </a:solidFill>
              </a:rPr>
              <a:t>) are found by the learning algorithm, and X1 and X2 are the two input variables.</a:t>
            </a:r>
          </a:p>
          <a:p>
            <a:r>
              <a:rPr lang="en-US" sz="2000" dirty="0">
                <a:solidFill>
                  <a:schemeClr val="bg2"/>
                </a:solidFill>
              </a:rPr>
              <a:t>You can make classifications using this line. By plugging in input values into the line equation, you can calculate whether a new point is above or below the line.</a:t>
            </a:r>
          </a:p>
          <a:p>
            <a:endParaRPr lang="en-US" sz="2000" dirty="0" smtClean="0">
              <a:solidFill>
                <a:schemeClr val="bg2"/>
              </a:solidFill>
            </a:endParaRPr>
          </a:p>
          <a:p>
            <a:pPr marL="171450" indent="-171450">
              <a:buFont typeface="Arial" charset="0"/>
              <a:buChar char="•"/>
            </a:pPr>
            <a:r>
              <a:rPr lang="en-US" sz="2000" dirty="0" smtClean="0">
                <a:solidFill>
                  <a:schemeClr val="bg2"/>
                </a:solidFill>
              </a:rPr>
              <a:t>Above </a:t>
            </a:r>
            <a:r>
              <a:rPr lang="en-US" sz="2000" dirty="0">
                <a:solidFill>
                  <a:schemeClr val="bg2"/>
                </a:solidFill>
              </a:rPr>
              <a:t>the line, the equation returns a value greater than 0 and the point belongs to the first class (class 0).</a:t>
            </a:r>
          </a:p>
          <a:p>
            <a:pPr marL="171450" indent="-171450">
              <a:buFont typeface="Arial" charset="0"/>
              <a:buChar char="•"/>
            </a:pPr>
            <a:r>
              <a:rPr lang="en-US" sz="2000" dirty="0">
                <a:solidFill>
                  <a:schemeClr val="bg2"/>
                </a:solidFill>
              </a:rPr>
              <a:t>Below the line, the equation returns a value less than 0 and the point belongs to the second class (class 1).</a:t>
            </a:r>
          </a:p>
          <a:p>
            <a:pPr marL="171450" indent="-171450">
              <a:buFont typeface="Arial" charset="0"/>
              <a:buChar char="•"/>
            </a:pPr>
            <a:r>
              <a:rPr lang="en-US" sz="2000" dirty="0">
                <a:solidFill>
                  <a:schemeClr val="bg2"/>
                </a:solidFill>
              </a:rPr>
              <a:t>A value close to the line returns a value close to zero and the point may be difficult to classify.</a:t>
            </a:r>
          </a:p>
          <a:p>
            <a:pPr marL="171450" indent="-171450">
              <a:buFont typeface="Arial" charset="0"/>
              <a:buChar char="•"/>
            </a:pPr>
            <a:r>
              <a:rPr lang="en-US" sz="2000" dirty="0">
                <a:solidFill>
                  <a:schemeClr val="bg2"/>
                </a:solidFill>
              </a:rPr>
              <a:t>If the magnitude of the value is large, the model may have more confidence in the prediction.</a:t>
            </a:r>
          </a:p>
          <a:p>
            <a:r>
              <a:rPr lang="en-US" sz="2000" dirty="0" smtClean="0">
                <a:solidFill>
                  <a:schemeClr val="bg2"/>
                </a:solidFill>
              </a:rPr>
              <a:t>Continued</a:t>
            </a:r>
            <a:r>
              <a:rPr lang="mr-IN" sz="2000" dirty="0" smtClean="0">
                <a:solidFill>
                  <a:schemeClr val="bg2"/>
                </a:solidFill>
              </a:rPr>
              <a:t>…</a:t>
            </a:r>
            <a:r>
              <a:rPr lang="en-US" sz="2000" dirty="0">
                <a:solidFill>
                  <a:schemeClr val="bg2"/>
                </a:solidFill>
              </a:rPr>
              <a:t/>
            </a:r>
            <a:br>
              <a:rPr lang="en-US" sz="2000" dirty="0">
                <a:solidFill>
                  <a:schemeClr val="bg2"/>
                </a:solidFill>
              </a:rPr>
            </a:br>
            <a:endParaRPr lang="en-US" sz="2000" dirty="0">
              <a:solidFill>
                <a:schemeClr val="bg2"/>
              </a:solidFill>
            </a:endParaRPr>
          </a:p>
        </p:txBody>
      </p:sp>
    </p:spTree>
    <p:extLst>
      <p:ext uri="{BB962C8B-B14F-4D97-AF65-F5344CB8AC3E}">
        <p14:creationId xmlns:p14="http://schemas.microsoft.com/office/powerpoint/2010/main" val="1122084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3474" y="1795566"/>
            <a:ext cx="7076796" cy="1574799"/>
          </a:xfrm>
        </p:spPr>
        <p:txBody>
          <a:bodyPr>
            <a:noAutofit/>
          </a:bodyPr>
          <a:lstStyle/>
          <a:p>
            <a:pPr marL="0" indent="0">
              <a:buNone/>
            </a:pPr>
            <a:r>
              <a:rPr lang="en-US" sz="2000" dirty="0"/>
              <a:t>The distance between the line and the closest data points is referred to as the margin. The best or optimal line that can separate the two classes is the line that as the largest margin. his is called the Maximal-Margin hyperplane</a:t>
            </a:r>
            <a:r>
              <a:rPr lang="en-US" sz="2000" dirty="0" smtClean="0"/>
              <a:t>.</a:t>
            </a:r>
          </a:p>
          <a:p>
            <a:pPr marL="0" indent="0">
              <a:buNone/>
            </a:pPr>
            <a:r>
              <a:rPr lang="en-US" sz="2000" dirty="0" smtClean="0"/>
              <a:t>The </a:t>
            </a:r>
            <a:r>
              <a:rPr lang="en-US" sz="2000" dirty="0"/>
              <a:t>margin is calculated as the perpendicular distance from the line to only the closest points. Only these points are relevant in defining the line and in the construction of the classifier. These points are called the support vectors. They support or define the hyperplane.</a:t>
            </a:r>
          </a:p>
        </p:txBody>
      </p:sp>
    </p:spTree>
    <p:extLst>
      <p:ext uri="{BB962C8B-B14F-4D97-AF65-F5344CB8AC3E}">
        <p14:creationId xmlns:p14="http://schemas.microsoft.com/office/powerpoint/2010/main" val="1087774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896" y="574447"/>
            <a:ext cx="10913423" cy="5042581"/>
          </a:xfrm>
        </p:spPr>
        <p:txBody>
          <a:bodyPr>
            <a:noAutofit/>
          </a:bodyPr>
          <a:lstStyle/>
          <a:p>
            <a:pPr marL="0" indent="0">
              <a:buNone/>
            </a:pPr>
            <a:r>
              <a:rPr lang="en-US" sz="2000" b="1" dirty="0" smtClean="0"/>
              <a:t>Advantages of SVM Classifier:</a:t>
            </a:r>
          </a:p>
          <a:p>
            <a:r>
              <a:rPr lang="en-US" sz="2000" dirty="0" smtClean="0"/>
              <a:t>SVMs are effective when the number of features is quite large.</a:t>
            </a:r>
          </a:p>
          <a:p>
            <a:r>
              <a:rPr lang="en-US" sz="2000" dirty="0" smtClean="0"/>
              <a:t>It works effectively even if the number of features are greater than the number of samples.</a:t>
            </a:r>
          </a:p>
          <a:p>
            <a:r>
              <a:rPr lang="en-US" sz="2000" dirty="0" smtClean="0"/>
              <a:t>Non-Linear data can also be classified using customized hyperplanes built by using kernel trick.</a:t>
            </a:r>
          </a:p>
          <a:p>
            <a:r>
              <a:rPr lang="en-US" sz="2000" dirty="0" smtClean="0"/>
              <a:t>It is a robust model to solve prediction problems since it maximizes margin.</a:t>
            </a:r>
          </a:p>
          <a:p>
            <a:pPr marL="0" indent="0">
              <a:buNone/>
            </a:pPr>
            <a:endParaRPr lang="en-US" sz="2000" b="1" dirty="0" smtClean="0"/>
          </a:p>
          <a:p>
            <a:pPr marL="0" indent="0">
              <a:buNone/>
            </a:pPr>
            <a:r>
              <a:rPr lang="en-US" sz="2000" b="1" dirty="0" smtClean="0"/>
              <a:t>Disadvantages of SVM Classifier:</a:t>
            </a:r>
          </a:p>
          <a:p>
            <a:r>
              <a:rPr lang="en-US" sz="2000" dirty="0" smtClean="0"/>
              <a:t>The biggest limitation of Support Vector Machine is the choice of the kernel. The wrong choice of the kernel can lead to an increase in error percentage.</a:t>
            </a:r>
          </a:p>
          <a:p>
            <a:r>
              <a:rPr lang="en-US" sz="2000" dirty="0" smtClean="0"/>
              <a:t>With a greater number of samples, it starts giving poor performances.</a:t>
            </a:r>
          </a:p>
          <a:p>
            <a:r>
              <a:rPr lang="en-US" sz="2000" dirty="0" smtClean="0"/>
              <a:t>SVMs have good generalization performance but they can be extremely slow in the test phase.</a:t>
            </a:r>
          </a:p>
          <a:p>
            <a:r>
              <a:rPr lang="en-US" sz="2000" dirty="0" smtClean="0"/>
              <a:t>SVMs have high algorithmic complexity and extensive memory requirements due to the use of quadratic programming.</a:t>
            </a:r>
          </a:p>
          <a:p>
            <a:endParaRPr lang="en-US" sz="2000" dirty="0"/>
          </a:p>
        </p:txBody>
      </p:sp>
    </p:spTree>
    <p:extLst>
      <p:ext uri="{BB962C8B-B14F-4D97-AF65-F5344CB8AC3E}">
        <p14:creationId xmlns:p14="http://schemas.microsoft.com/office/powerpoint/2010/main" val="1328804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709" y="1523269"/>
            <a:ext cx="8110320" cy="3143734"/>
          </a:xfrm>
        </p:spPr>
        <p:txBody>
          <a:bodyPr/>
          <a:lstStyle/>
          <a:p>
            <a:r>
              <a:rPr lang="en-US" sz="2000" dirty="0" smtClean="0"/>
              <a:t>Facial expression classification: SVMs can be used to classify facial expressions. It uses statistical models of shape and SVMs.</a:t>
            </a:r>
          </a:p>
          <a:p>
            <a:r>
              <a:rPr lang="en-US" sz="2000" dirty="0" smtClean="0"/>
              <a:t>Speech recognition: SVMs are used to accept keywords and reject non-keywords them and build a model to recognize speech.</a:t>
            </a:r>
          </a:p>
          <a:p>
            <a:r>
              <a:rPr lang="en-US" sz="2000" dirty="0" smtClean="0"/>
              <a:t>Handwritten digit recognition: Support vector classifiers can be applied to the recognition of isolated handwritten digits optically scanned.</a:t>
            </a:r>
          </a:p>
          <a:p>
            <a:r>
              <a:rPr lang="en-US" sz="2000" dirty="0" smtClean="0"/>
              <a:t>Text Categorization: In information retrieval and then categorization of data using labels can be done by SVM.</a:t>
            </a:r>
          </a:p>
          <a:p>
            <a:endParaRPr lang="en-US" sz="2000" dirty="0"/>
          </a:p>
        </p:txBody>
      </p:sp>
      <p:sp>
        <p:nvSpPr>
          <p:cNvPr id="4" name="TextBox 3"/>
          <p:cNvSpPr txBox="1"/>
          <p:nvPr/>
        </p:nvSpPr>
        <p:spPr>
          <a:xfrm>
            <a:off x="2221706" y="135732"/>
            <a:ext cx="2093120" cy="646331"/>
          </a:xfrm>
          <a:prstGeom prst="rect">
            <a:avLst/>
          </a:prstGeom>
          <a:noFill/>
        </p:spPr>
        <p:txBody>
          <a:bodyPr wrap="square" rtlCol="0">
            <a:spAutoFit/>
          </a:bodyPr>
          <a:lstStyle/>
          <a:p>
            <a:r>
              <a:rPr lang="en-US" b="1" smtClean="0"/>
              <a:t>SVM Applications:</a:t>
            </a:r>
          </a:p>
          <a:p>
            <a:endParaRPr lang="en-US" dirty="0"/>
          </a:p>
        </p:txBody>
      </p:sp>
    </p:spTree>
    <p:extLst>
      <p:ext uri="{BB962C8B-B14F-4D97-AF65-F5344CB8AC3E}">
        <p14:creationId xmlns:p14="http://schemas.microsoft.com/office/powerpoint/2010/main" val="101852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05-24 Watson Assistant" id="{CFA2A13D-6A62-964F-B8A9-B7364BD7AA32}" vid="{25E03047-CC43-9342-812F-C5283FAB3776}"/>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05-24 Watson Assistant" id="{CFA2A13D-6A62-964F-B8A9-B7364BD7AA32}" vid="{D52232BE-0742-3448-A849-9F5CED38BFF0}"/>
    </a:ext>
  </a:extLst>
</a:theme>
</file>

<file path=ppt/theme/theme3.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05-24 Watson Assistant" id="{CFA2A13D-6A62-964F-B8A9-B7364BD7AA32}" vid="{A717463A-ACC7-CD4D-90AB-0A655F8985EA}"/>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05-24 Watson Assistant" id="{CFA2A13D-6A62-964F-B8A9-B7364BD7AA32}" vid="{9FA75837-EC9F-4044-A4AB-078C141CE2D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Code presentation template</Template>
  <TotalTime>2009</TotalTime>
  <Words>268</Words>
  <Application>Microsoft Macintosh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Arial Regular</vt:lpstr>
      <vt:lpstr>Calibri</vt:lpstr>
      <vt:lpstr>IBM Plex Sans</vt:lpstr>
      <vt:lpstr>IBM Plex Sans Regular</vt:lpstr>
      <vt:lpstr>blk_background_2017</vt:lpstr>
      <vt:lpstr>1_blk_background_2017</vt:lpstr>
      <vt:lpstr>2_blk_background_2017</vt:lpstr>
      <vt:lpstr>3_blk_background_2017</vt:lpstr>
      <vt:lpstr>SVM Algorithm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implement SVM in Python </vt:lpstr>
      <vt:lpstr>How to tune Parameters of SVM </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algorithm</dc:title>
  <dc:creator>Rajesh Gudikoti</dc:creator>
  <cp:lastModifiedBy>Rajesh Gudikoti</cp:lastModifiedBy>
  <cp:revision>17</cp:revision>
  <dcterms:created xsi:type="dcterms:W3CDTF">2017-11-03T05:39:31Z</dcterms:created>
  <dcterms:modified xsi:type="dcterms:W3CDTF">2018-05-24T10:59:30Z</dcterms:modified>
</cp:coreProperties>
</file>